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6" r:id="rId9"/>
    <p:sldId id="262" r:id="rId10"/>
    <p:sldId id="267" r:id="rId11"/>
    <p:sldId id="269" r:id="rId12"/>
    <p:sldId id="270" r:id="rId13"/>
    <p:sldId id="268" r:id="rId14"/>
    <p:sldId id="259" r:id="rId15"/>
    <p:sldId id="261" r:id="rId16"/>
    <p:sldId id="271" r:id="rId17"/>
    <p:sldId id="272" r:id="rId18"/>
    <p:sldId id="273" r:id="rId19"/>
    <p:sldId id="274" r:id="rId20"/>
    <p:sldId id="276" r:id="rId21"/>
    <p:sldId id="275" r:id="rId22"/>
    <p:sldId id="278" r:id="rId23"/>
    <p:sldId id="277" r:id="rId24"/>
    <p:sldId id="4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117E9-308D-4CBA-B58C-E701A4D41AE6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350E4-EB3D-492D-9FAB-73B3FFFA2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4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boundary, how to understand 4D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EA25-497C-4236-AA97-688D2980EC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7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boundary, how to understand 4D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EA25-497C-4236-AA97-688D2980EC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EFDF-01C0-2945-36A3-F65FA62C1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33A70-0BC5-32EB-83EB-DE23247C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4EFB-FE3E-310D-FC4D-BE0420D2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0A647-4CCB-9A5A-4FEE-BCFCA441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2BF3E-D660-B690-9DC5-73079984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9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240C-88F2-8747-4890-1A7F9506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F4826-8694-ACDD-1071-BD6E67700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FC07-7FA2-34B9-3BAA-0B493E4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B7443-455F-EA62-A4C1-2D450D15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4E1CE-19E8-0CCF-6448-95302C5B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8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DA2D2-004F-2965-59E1-9B127709B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EA999-1890-6CC2-7F7C-ECC45F544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BA730-C13F-4E80-C584-62321E2A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4C74-2E58-076F-8DFC-618C1045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DEAF1-7490-C160-963A-5A6FC25F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7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639B-8C64-2B2D-82B7-6066483F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C0F24-33EF-ED78-F87F-AC9B94DA0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31BE-C8A0-0E30-A65B-CDEF584D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B681F-7E71-96F6-90E0-EC27817D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BF74A-DBE9-ED72-FBD5-11097624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F08C-7E57-E22B-D6CF-8370629E8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5165-9C23-F730-10B1-610CB1D31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0FEA4-FA6A-6CAA-A81E-57E251BBF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4D2FB-CFA8-A8AC-CE20-4F10FC8A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78857-15B1-6378-5EF3-D23CAAC8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6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8BE5-2DE7-1CF2-99C5-FCAF4C5F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82255-AE08-1A0F-BE33-DFC5D6C27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93B15-620E-7337-2A0B-BA0771C6D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D7120-5585-268C-113B-83C622F5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4944B-1ECF-0580-2723-FC7FE415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9BC1-CA32-7924-25B9-8D839DE3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3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8CA1-2D95-2175-A6B3-1D7AC596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EA801-73A3-6CB5-1B16-A6039511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09E81-7175-650E-20BF-36EF7378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B09FC-486D-C827-D95E-898593A15F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7C109-33A1-EACD-F1C1-F8599F993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FB981-D6BD-B589-6400-9BF8E7B5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6E04E-076A-DAEB-A117-31DACB46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E387E-D3C7-FBF0-D4D6-D97B3536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43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B125-2B88-F7D2-7ABC-162FFD53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BC7B2-9512-F835-21B4-6AF01B1DC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B92A6-FA43-B624-5027-386BA4E6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5822A-D50A-66EC-9D69-90E5BDBB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C4352-2730-57E7-62FD-BCEA44C1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0ED9B-CB51-590B-BE4D-DED753FE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53291-AFF2-DEAE-EEFC-B9F2BE4C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3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B88C-4AF0-4BB0-1B7C-FA6741F6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5161A-63E8-7C19-A0CE-4A48B3EE2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22AC2-41CC-C1AC-9BDA-B48152A2A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F5575-22F5-EDA5-6A8A-9619DEA2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EE56F-6D54-4A1C-F2D5-438620B86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AB25A-EA9F-E894-414D-31E64DE5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3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231E-6B4C-23EF-35E3-152E16BC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EEA2A-CB20-1E4C-8D21-8FDEC071D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FF3D3-5335-EBF1-4BCF-B657B12A2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31951-7B31-E853-FE9B-F5A6B245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F3AEA-F2C9-AF3A-827A-C7B5B053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D9C2F-C76D-8891-2578-3E4AAF6EE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0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0D60D-66A5-521C-F379-742D177F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8460F-6414-296F-D781-FA0960F98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B5671-A93D-B53D-4606-E0736EAE2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B3612-2826-4E4B-AC12-A61AA362052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8D2B6-7E70-8D2F-26CF-C85D33E7D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693E5-BAA5-A626-D251-1BD50F798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36186-E446-4196-AFCB-CE716E18C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2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E8392-33E4-1773-6497-C5D9DA241A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Replace Kitchen Sink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75691-6F92-C5A3-E179-27831F08C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Haifei Cheng</a:t>
            </a:r>
          </a:p>
          <a:p>
            <a:r>
              <a:rPr lang="en-US" dirty="0"/>
              <a:t>2025-04-02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49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F224A6-A54F-1E53-FF63-7E3A6AF0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848" y="1080322"/>
            <a:ext cx="3261952" cy="4216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3781E-D4E2-CC27-D69C-4173DF38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– Install Food Disposer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B1FD-A47C-0E67-1920-73A7E003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2388" cy="2495363"/>
          </a:xfrm>
        </p:spPr>
        <p:txBody>
          <a:bodyPr/>
          <a:lstStyle/>
          <a:p>
            <a:r>
              <a:rPr lang="en-US" dirty="0"/>
              <a:t>Pipe is not high enough to match the outlet of food disposer.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E019-0A7B-4D44-5592-4C8C91D4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47" y="2813545"/>
            <a:ext cx="2950830" cy="392021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34225913-2427-E694-8983-35887B15DC88}"/>
              </a:ext>
            </a:extLst>
          </p:cNvPr>
          <p:cNvSpPr/>
          <p:nvPr/>
        </p:nvSpPr>
        <p:spPr>
          <a:xfrm rot="20233276">
            <a:off x="6382209" y="3916195"/>
            <a:ext cx="3559242" cy="81170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3F01-FC35-8DFD-2A02-5B99F35E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8444-076D-3BDA-AE5C-24FEC5F9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79" y="1690688"/>
            <a:ext cx="5257800" cy="1603375"/>
          </a:xfrm>
        </p:spPr>
        <p:txBody>
          <a:bodyPr>
            <a:normAutofit/>
          </a:bodyPr>
          <a:lstStyle/>
          <a:p>
            <a:r>
              <a:rPr lang="en-US" dirty="0"/>
              <a:t>Pipe leak</a:t>
            </a:r>
          </a:p>
          <a:p>
            <a:r>
              <a:rPr lang="en-US" dirty="0"/>
              <a:t>No same diameter P-Trap in Home Depot.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B50E9-C1C4-14FC-BFCD-AB653E1D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96" y="676139"/>
            <a:ext cx="3957943" cy="4421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AA0AA-CD78-AA3D-3221-C9DF7088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33" y="3145702"/>
            <a:ext cx="3744186" cy="294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638BE-00A1-63D3-B18C-CF6448A2D66A}"/>
              </a:ext>
            </a:extLst>
          </p:cNvPr>
          <p:cNvSpPr txBox="1"/>
          <p:nvPr/>
        </p:nvSpPr>
        <p:spPr>
          <a:xfrm>
            <a:off x="5633979" y="5628646"/>
            <a:ext cx="297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Solution: Thread seal tape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4E14E-29BC-C38A-8C99-78E967BD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F6FA"/>
              </a:clrFrom>
              <a:clrTo>
                <a:srgbClr val="F4F6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8450" y="5206914"/>
            <a:ext cx="1748685" cy="164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3367-E76F-974B-FB53-75C3C95C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6390-88EB-75D0-0F44-DED0539B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4506" cy="3938681"/>
          </a:xfrm>
        </p:spPr>
        <p:txBody>
          <a:bodyPr/>
          <a:lstStyle/>
          <a:p>
            <a:r>
              <a:rPr lang="en-US" dirty="0"/>
              <a:t>Joyful every time I use 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607A0-8831-FABB-2B20-AC40E7C9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06" y="774503"/>
            <a:ext cx="4572638" cy="5506218"/>
          </a:xfrm>
          <a:prstGeom prst="rect">
            <a:avLst/>
          </a:prstGeom>
        </p:spPr>
      </p:pic>
      <p:pic>
        <p:nvPicPr>
          <p:cNvPr id="1026" name="Picture 2" descr="Happy face - Free smileys icons">
            <a:extLst>
              <a:ext uri="{FF2B5EF4-FFF2-40B4-BE49-F238E27FC236}">
                <a16:creationId xmlns:a16="http://schemas.microsoft.com/office/drawing/2014/main" id="{2EBD8CB7-D7DD-6DF3-E205-37F4CB42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56" y="319115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98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505A-AC2F-03D0-8824-D1E869E1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Trips to Home Depot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977D5-F059-B645-193A-845D37910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Trip 1: </a:t>
            </a:r>
          </a:p>
          <a:p>
            <a:pPr lvl="1"/>
            <a:r>
              <a:rPr lang="en-US" dirty="0"/>
              <a:t>Talk with plumber. </a:t>
            </a:r>
          </a:p>
          <a:p>
            <a:pPr lvl="1"/>
            <a:r>
              <a:rPr lang="en-US" dirty="0"/>
              <a:t>Buy accessories. </a:t>
            </a:r>
          </a:p>
          <a:p>
            <a:r>
              <a:rPr lang="en-US" dirty="0"/>
              <a:t>Trip 2:</a:t>
            </a:r>
          </a:p>
          <a:p>
            <a:pPr lvl="1"/>
            <a:r>
              <a:rPr lang="en-US" dirty="0"/>
              <a:t>Looking for long screws. </a:t>
            </a:r>
          </a:p>
          <a:p>
            <a:pPr lvl="1"/>
            <a:r>
              <a:rPr lang="en-US" dirty="0"/>
              <a:t>Get additional silicon gel. </a:t>
            </a:r>
          </a:p>
          <a:p>
            <a:r>
              <a:rPr lang="en-US" dirty="0"/>
              <a:t>Trip 3:</a:t>
            </a:r>
          </a:p>
          <a:p>
            <a:pPr lvl="1"/>
            <a:r>
              <a:rPr lang="en-US" dirty="0"/>
              <a:t>Talk with plumber about short pipe</a:t>
            </a:r>
          </a:p>
          <a:p>
            <a:pPr lvl="1"/>
            <a:r>
              <a:rPr lang="en-US" dirty="0"/>
              <a:t>Buy pipe cutter and extended pipe</a:t>
            </a:r>
          </a:p>
          <a:p>
            <a:r>
              <a:rPr lang="en-US" dirty="0"/>
              <a:t>Trip 4: </a:t>
            </a:r>
          </a:p>
          <a:p>
            <a:pPr lvl="1"/>
            <a:r>
              <a:rPr lang="en-US" dirty="0"/>
              <a:t>Return unused accessories.</a:t>
            </a:r>
          </a:p>
        </p:txBody>
      </p:sp>
    </p:spTree>
    <p:extLst>
      <p:ext uri="{BB962C8B-B14F-4D97-AF65-F5344CB8AC3E}">
        <p14:creationId xmlns:p14="http://schemas.microsoft.com/office/powerpoint/2010/main" val="381989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443-E1FB-5183-CFBB-1D492330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0906-82F7-207F-F6E7-965366FA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</a:t>
            </a:r>
          </a:p>
          <a:p>
            <a:r>
              <a:rPr lang="en-US" dirty="0"/>
              <a:t>The </a:t>
            </a:r>
            <a:r>
              <a:rPr lang="en-US" altLang="zh-CN" dirty="0"/>
              <a:t>H</a:t>
            </a:r>
            <a:r>
              <a:rPr lang="en-US" dirty="0"/>
              <a:t>ome Depot</a:t>
            </a:r>
          </a:p>
          <a:p>
            <a:r>
              <a:rPr lang="en-US" dirty="0"/>
              <a:t>US civil construction standard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Small antidote</a:t>
            </a:r>
          </a:p>
          <a:p>
            <a:pPr lvl="1"/>
            <a:r>
              <a:rPr lang="en-US" dirty="0"/>
              <a:t>Converting HEIC to JPG </a:t>
            </a:r>
          </a:p>
        </p:txBody>
      </p:sp>
    </p:spTree>
    <p:extLst>
      <p:ext uri="{BB962C8B-B14F-4D97-AF65-F5344CB8AC3E}">
        <p14:creationId xmlns:p14="http://schemas.microsoft.com/office/powerpoint/2010/main" val="84331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AE3B-8494-9F51-2593-4AE98EC6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CC27-F45F-6899-8648-663A34E89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get rid of the old sink?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65AEF-11ED-9AC6-EAF5-6BE5B464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7" y="2365597"/>
            <a:ext cx="5861664" cy="3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4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75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6B42-FB57-49B1-4905-3CE32B21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85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75CF-5B83-4158-C09B-D5D6C2390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53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F2918-A6E8-4063-EC51-8A9049DD2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8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5735-342A-78BE-7257-F69A5DDA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72A3-23BD-F540-36BB-17A6E512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Preparation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Challenge</a:t>
            </a:r>
          </a:p>
          <a:p>
            <a:pPr lvl="1"/>
            <a:r>
              <a:rPr lang="en-US" dirty="0"/>
              <a:t>Hook</a:t>
            </a:r>
          </a:p>
          <a:p>
            <a:pPr lvl="1"/>
            <a:r>
              <a:rPr lang="en-US" dirty="0"/>
              <a:t>Leak</a:t>
            </a:r>
          </a:p>
          <a:p>
            <a:r>
              <a:rPr lang="en-US" dirty="0"/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229352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6C93-C84B-430C-A659-5A78A4EF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601995" cy="961167"/>
          </a:xfrm>
        </p:spPr>
        <p:txBody>
          <a:bodyPr/>
          <a:lstStyle/>
          <a:p>
            <a:r>
              <a:rPr lang="en-US" dirty="0"/>
              <a:t>My family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B7B5E-7E78-40DE-AFEE-2809A180C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29" y="4221806"/>
            <a:ext cx="3641385" cy="2427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B1BDC-394C-4B41-9500-C9D1AFF0DF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24129"/>
            <a:ext cx="3904034" cy="2928026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EACB75-2869-4D16-A5DD-54FF73A6F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401" y="1243162"/>
            <a:ext cx="3046919" cy="2289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96AE28-DC64-4490-8EF3-86C584865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988" y="3429000"/>
            <a:ext cx="4244705" cy="3190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01482-98A0-4423-BCCA-DA3F116E0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812" y="484508"/>
            <a:ext cx="2467988" cy="32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7957-91B6-4750-BF4B-E3C7CE48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– Were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7580A-8222-4D30-9991-01E9B66F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7058"/>
            <a:ext cx="5229260" cy="3914117"/>
          </a:xfrm>
          <a:prstGeom prst="rect">
            <a:avLst/>
          </a:prstGeom>
        </p:spPr>
      </p:pic>
      <p:pic>
        <p:nvPicPr>
          <p:cNvPr id="4098" name="Picture 2" descr="DeepMind&amp;#39;s Go-playing AI doesn&amp;#39;t need human help to beat us anymore - The  Verge">
            <a:extLst>
              <a:ext uri="{FF2B5EF4-FFF2-40B4-BE49-F238E27FC236}">
                <a16:creationId xmlns:a16="http://schemas.microsoft.com/office/drawing/2014/main" id="{3CC32442-A860-45B5-9D9A-692E8533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77" y="1377998"/>
            <a:ext cx="4526705" cy="25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打乒乓球日记300字，小学生打乒乓球日记- 灵璧教育网">
            <a:extLst>
              <a:ext uri="{FF2B5EF4-FFF2-40B4-BE49-F238E27FC236}">
                <a16:creationId xmlns:a16="http://schemas.microsoft.com/office/drawing/2014/main" id="{E41EBA36-C6BD-4FD7-BA57-9DFED68B8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77" y="3818352"/>
            <a:ext cx="4677180" cy="281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9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72BFE-4578-B59B-4477-3115BF5A9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2683-9EBC-FB1C-E5BB-0812B803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– Are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AFB72CBB-1C8B-C754-0E0E-7725FB773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5" y="2133599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Generated image">
            <a:extLst>
              <a:ext uri="{FF2B5EF4-FFF2-40B4-BE49-F238E27FC236}">
                <a16:creationId xmlns:a16="http://schemas.microsoft.com/office/drawing/2014/main" id="{87EAEF61-55AA-4C28-D14B-D3CC55D5BB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2325FED-3ED6-543E-2A91-BD44A8B1A2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2694" y="1855694"/>
            <a:ext cx="1878106" cy="187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641BD88F-9590-DE6C-AF37-CE48788AE6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981C55-F5A1-E2CE-093B-250F9DB8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849" y="2133599"/>
            <a:ext cx="2438400" cy="3657600"/>
          </a:xfrm>
          <a:prstGeom prst="rect">
            <a:avLst/>
          </a:prstGeom>
        </p:spPr>
      </p:pic>
      <p:pic>
        <p:nvPicPr>
          <p:cNvPr id="4106" name="Picture 10" descr="Generated image">
            <a:extLst>
              <a:ext uri="{FF2B5EF4-FFF2-40B4-BE49-F238E27FC236}">
                <a16:creationId xmlns:a16="http://schemas.microsoft.com/office/drawing/2014/main" id="{1DE778F0-294C-29FE-1464-48479B4CB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542" y="2133599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582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282 Man Standing In Front Of Mirror Illustrations &amp;amp; Clip Art - iStock">
            <a:extLst>
              <a:ext uri="{FF2B5EF4-FFF2-40B4-BE49-F238E27FC236}">
                <a16:creationId xmlns:a16="http://schemas.microsoft.com/office/drawing/2014/main" id="{608642E3-BD0C-44F6-B1F6-5429A387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9" y="1382692"/>
            <a:ext cx="3773927" cy="302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osmos: A Spacetime Odyssey Recap - Episode 101">
            <a:extLst>
              <a:ext uri="{FF2B5EF4-FFF2-40B4-BE49-F238E27FC236}">
                <a16:creationId xmlns:a16="http://schemas.microsoft.com/office/drawing/2014/main" id="{850DC12F-AE24-4F77-8F5F-ED27E472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0" y="3899677"/>
            <a:ext cx="5290352" cy="32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40BA7-65C7-4F0E-ACD5-EE2B4FFC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</a:t>
            </a:r>
            <a:r>
              <a:rPr lang="en-US" altLang="zh-CN" dirty="0"/>
              <a:t>- Mind Random Walk</a:t>
            </a:r>
            <a:endParaRPr lang="en-US" dirty="0"/>
          </a:p>
        </p:txBody>
      </p:sp>
      <p:pic>
        <p:nvPicPr>
          <p:cNvPr id="5122" name="Picture 2" descr="NASA Tech One Step Closer to Launch on Next Falcon Heavy | NASA">
            <a:extLst>
              <a:ext uri="{FF2B5EF4-FFF2-40B4-BE49-F238E27FC236}">
                <a16:creationId xmlns:a16="http://schemas.microsoft.com/office/drawing/2014/main" id="{7CF62D97-0DE7-45AE-8D97-284E2367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38" y="1351237"/>
            <a:ext cx="4004688" cy="231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right Sun Sky HD Stock Images | Shutterstock">
            <a:extLst>
              <a:ext uri="{FF2B5EF4-FFF2-40B4-BE49-F238E27FC236}">
                <a16:creationId xmlns:a16="http://schemas.microsoft.com/office/drawing/2014/main" id="{4AA41A62-5028-4078-8342-29CF6148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215" y="4330855"/>
            <a:ext cx="38957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1E569-2512-4953-8514-171424B17C8A}"/>
              </a:ext>
            </a:extLst>
          </p:cNvPr>
          <p:cNvSpPr txBox="1"/>
          <p:nvPr/>
        </p:nvSpPr>
        <p:spPr>
          <a:xfrm>
            <a:off x="8464075" y="566435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1:00</a:t>
            </a:r>
            <a:r>
              <a:rPr lang="zh-CN" alt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am?</a:t>
            </a:r>
          </a:p>
        </p:txBody>
      </p:sp>
    </p:spTree>
    <p:extLst>
      <p:ext uri="{BB962C8B-B14F-4D97-AF65-F5344CB8AC3E}">
        <p14:creationId xmlns:p14="http://schemas.microsoft.com/office/powerpoint/2010/main" val="342343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0BA7-65C7-4F0E-ACD5-EE2B4FFC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 </a:t>
            </a:r>
            <a:r>
              <a:rPr lang="en-US" altLang="zh-CN" dirty="0"/>
              <a:t>– Mind Random Walk</a:t>
            </a:r>
            <a:endParaRPr lang="en-US" dirty="0"/>
          </a:p>
        </p:txBody>
      </p:sp>
      <p:pic>
        <p:nvPicPr>
          <p:cNvPr id="1026" name="Picture 2" descr="Water-Repellent Lenses">
            <a:extLst>
              <a:ext uri="{FF2B5EF4-FFF2-40B4-BE49-F238E27FC236}">
                <a16:creationId xmlns:a16="http://schemas.microsoft.com/office/drawing/2014/main" id="{02DE43AA-6CDA-8C6F-5882-DBEE1E04D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57" y="1671855"/>
            <a:ext cx="4013630" cy="121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x of blue and red make purple color | ColorsWall">
            <a:extLst>
              <a:ext uri="{FF2B5EF4-FFF2-40B4-BE49-F238E27FC236}">
                <a16:creationId xmlns:a16="http://schemas.microsoft.com/office/drawing/2014/main" id="{72D3DD27-8916-0AE7-B5EE-33B2AA459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29"/>
          <a:stretch/>
        </p:blipFill>
        <p:spPr bwMode="auto">
          <a:xfrm>
            <a:off x="6096000" y="1671855"/>
            <a:ext cx="1253328" cy="11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55A294DF-4110-6C62-A4B3-5B923EBAB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59" y="2997418"/>
            <a:ext cx="5112641" cy="340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nerated image">
            <a:extLst>
              <a:ext uri="{FF2B5EF4-FFF2-40B4-BE49-F238E27FC236}">
                <a16:creationId xmlns:a16="http://schemas.microsoft.com/office/drawing/2014/main" id="{04D65575-1ECA-7A98-4DED-FF538261E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174" y="1578098"/>
            <a:ext cx="3159859" cy="473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9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A8F1-F3C6-8581-539B-4B8E777F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C0D6-A2D0-629D-A96D-1EF6365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Replace the aging kitchen sink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B87CD-7E51-8187-0BE9-3B535B71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1951131"/>
            <a:ext cx="4081819" cy="3998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1EF14-8FFE-33B6-DD50-191A8A82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59" y="1951131"/>
            <a:ext cx="5011835" cy="3998206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B24FDBC7-8663-F5C6-CBBC-891E681AA7B1}"/>
              </a:ext>
            </a:extLst>
          </p:cNvPr>
          <p:cNvSpPr/>
          <p:nvPr/>
        </p:nvSpPr>
        <p:spPr>
          <a:xfrm rot="21135061">
            <a:off x="4269816" y="4445922"/>
            <a:ext cx="3242870" cy="40554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2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B78C-3BB9-AFEF-336D-9176DEF9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552BD-9D2B-C577-E10F-3D49A1EB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3259" cy="3553199"/>
          </a:xfrm>
        </p:spPr>
        <p:txBody>
          <a:bodyPr/>
          <a:lstStyle/>
          <a:p>
            <a:r>
              <a:rPr lang="en-US" dirty="0"/>
              <a:t>Check the exiting sink</a:t>
            </a:r>
          </a:p>
          <a:p>
            <a:pPr lvl="1"/>
            <a:r>
              <a:rPr lang="en-US" dirty="0"/>
              <a:t>Dimension</a:t>
            </a:r>
          </a:p>
          <a:p>
            <a:pPr lvl="1"/>
            <a:r>
              <a:rPr lang="en-US" dirty="0"/>
              <a:t>Drop-in </a:t>
            </a:r>
            <a:r>
              <a:rPr lang="en-US" dirty="0" err="1"/>
              <a:t>v.s</a:t>
            </a:r>
            <a:r>
              <a:rPr lang="en-US" dirty="0"/>
              <a:t>. Undermount </a:t>
            </a:r>
          </a:p>
          <a:p>
            <a:r>
              <a:rPr lang="en-US" dirty="0"/>
              <a:t>Watch tutorials in </a:t>
            </a:r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Timing planning</a:t>
            </a:r>
          </a:p>
          <a:p>
            <a:r>
              <a:rPr lang="en-US" dirty="0"/>
              <a:t>Make a shopping list: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37C97-FD34-30E8-0A30-7832F5CF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91" y="1275466"/>
            <a:ext cx="3403666" cy="3553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A243C-5C5C-59FB-9E69-FE2ABBFA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3" y="4774260"/>
            <a:ext cx="3336446" cy="1718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C8F7F-EDD4-F4EB-729F-8685198D5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53" y="4586320"/>
            <a:ext cx="573786" cy="2094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EF60F-53B7-9C1B-A9B1-D6B195DE5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96" y="5037516"/>
            <a:ext cx="1549365" cy="145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32AC18-4C47-F9CA-2658-FCAC0E4B4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055" y="3893819"/>
            <a:ext cx="674916" cy="25990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6652D8-187C-2CFA-3951-4A3831B54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5130" y="4917351"/>
            <a:ext cx="2200582" cy="1695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112DC8-B9E4-CCD2-8D64-63A5984D5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8585" y="5241246"/>
            <a:ext cx="857370" cy="523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152082-AB79-3F37-6A33-A181E6E09E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1842" y="5933131"/>
            <a:ext cx="2194027" cy="4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F8DA-7248-41CB-E700-953A3A5F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Remove old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EDEB-3674-B7B0-922A-303994E94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3894" cy="4351338"/>
          </a:xfrm>
        </p:spPr>
        <p:txBody>
          <a:bodyPr/>
          <a:lstStyle/>
          <a:p>
            <a:r>
              <a:rPr lang="en-US" dirty="0"/>
              <a:t>Close the water valves. </a:t>
            </a:r>
          </a:p>
          <a:p>
            <a:r>
              <a:rPr lang="en-US" dirty="0"/>
              <a:t>Make sure food disposer is not connected with the dish washer. </a:t>
            </a:r>
          </a:p>
          <a:p>
            <a:r>
              <a:rPr lang="en-US" dirty="0"/>
              <a:t>Unplug food disposer power line.</a:t>
            </a:r>
          </a:p>
          <a:p>
            <a:r>
              <a:rPr lang="en-US" dirty="0"/>
              <a:t>Detach the food disposer. </a:t>
            </a:r>
          </a:p>
          <a:p>
            <a:pPr lvl="1"/>
            <a:r>
              <a:rPr lang="en-US" dirty="0"/>
              <a:t>Frequently take pictures, and pay attention to how to put it back later.</a:t>
            </a:r>
          </a:p>
          <a:p>
            <a:r>
              <a:rPr lang="en-US" dirty="0"/>
              <a:t>Use putty knife to detach old sink with the counter.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ACEB-B199-BFFE-531E-3C03AE63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65" y="1890163"/>
            <a:ext cx="407726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B044-C243-02BC-50D5-7C07D916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Align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4C678-0BCC-DED5-C13F-5F0098ACC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386482" cy="1527175"/>
          </a:xfrm>
        </p:spPr>
        <p:txBody>
          <a:bodyPr>
            <a:normAutofit/>
          </a:bodyPr>
          <a:lstStyle/>
          <a:p>
            <a:r>
              <a:rPr lang="en-US" dirty="0"/>
              <a:t>Sink cutout is slightly small then the sink</a:t>
            </a:r>
          </a:p>
          <a:p>
            <a:r>
              <a:rPr lang="en-US" dirty="0"/>
              <a:t>Use painter tape to mark the position</a:t>
            </a:r>
          </a:p>
          <a:p>
            <a:r>
              <a:rPr lang="en-US" dirty="0"/>
              <a:t>Test using screw to secure the sink to the cutout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31528-CE1E-EBE1-865E-177FF471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781740" cy="2777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CD7D6-3F36-1FB1-260F-FF487CD9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96475"/>
            <a:ext cx="5895322" cy="2341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D8635-F7C3-1EFD-C0E7-2D8CCC21B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383" y="824753"/>
            <a:ext cx="2248717" cy="34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7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30B1-B076-3086-E867-D361A6D0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C2E95-CE5F-C2A4-C68E-651BE423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1557" cy="1442216"/>
          </a:xfrm>
        </p:spPr>
        <p:txBody>
          <a:bodyPr>
            <a:normAutofit/>
          </a:bodyPr>
          <a:lstStyle/>
          <a:p>
            <a:r>
              <a:rPr lang="en-US" dirty="0"/>
              <a:t>Front and back edge is too thick for the hook screw</a:t>
            </a:r>
          </a:p>
          <a:p>
            <a:r>
              <a:rPr lang="en-US" dirty="0"/>
              <a:t>Buy new screw?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F1328-C4FA-C9C0-BC86-3AF436A2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55" y="3971365"/>
            <a:ext cx="2053432" cy="258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62290-3D35-14B8-001C-A7F0C1BDB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3" y="3340595"/>
            <a:ext cx="5425053" cy="3136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EAC741-0148-A1B8-D92A-AACC35EAE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118" y="557868"/>
            <a:ext cx="3023121" cy="43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DF80-4CC7-66F8-FE68-B273AA63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F486-C414-B98C-C495-038CCA005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6082" cy="1603375"/>
          </a:xfrm>
        </p:spPr>
        <p:txBody>
          <a:bodyPr/>
          <a:lstStyle/>
          <a:p>
            <a:r>
              <a:rPr lang="en-US" dirty="0"/>
              <a:t>Drill rectangular holes on frond and back edges. 4 holes each side.</a:t>
            </a:r>
          </a:p>
        </p:txBody>
      </p:sp>
      <p:pic>
        <p:nvPicPr>
          <p:cNvPr id="10" name="tinywow_IMG_1031_77771549">
            <a:hlinkClick r:id="" action="ppaction://media"/>
            <a:extLst>
              <a:ext uri="{FF2B5EF4-FFF2-40B4-BE49-F238E27FC236}">
                <a16:creationId xmlns:a16="http://schemas.microsoft.com/office/drawing/2014/main" id="{5750C60D-198C-9457-535A-4501C6D326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7485" y="1027906"/>
            <a:ext cx="3106113" cy="55219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B54A4E-2AE9-E890-A101-5390E0500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6" y="3676108"/>
            <a:ext cx="6354098" cy="25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95BA-29DA-2A3F-1390-DC447D2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Install Sink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E4EA-EFD1-6DFF-37D2-FA1874CF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8165" cy="4019363"/>
          </a:xfrm>
        </p:spPr>
        <p:txBody>
          <a:bodyPr/>
          <a:lstStyle/>
          <a:p>
            <a:r>
              <a:rPr lang="en-US" dirty="0"/>
              <a:t>Apply Silicon gel</a:t>
            </a:r>
          </a:p>
          <a:p>
            <a:r>
              <a:rPr lang="en-US" dirty="0"/>
              <a:t>Tighten the screw</a:t>
            </a:r>
          </a:p>
          <a:p>
            <a:r>
              <a:rPr lang="en-US" dirty="0"/>
              <a:t>Clean the excessive gel around the sink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22CE2-9C84-2931-783D-3A220DAD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54" y="1918446"/>
            <a:ext cx="3614221" cy="424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352</Words>
  <Application>Microsoft Office PowerPoint</Application>
  <PresentationFormat>Widescreen</PresentationFormat>
  <Paragraphs>79</Paragraphs>
  <Slides>24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Office Theme</vt:lpstr>
      <vt:lpstr>How to Replace Kitchen Sink</vt:lpstr>
      <vt:lpstr>Outline</vt:lpstr>
      <vt:lpstr>Task: Replace the aging kitchen sink</vt:lpstr>
      <vt:lpstr>Preparation</vt:lpstr>
      <vt:lpstr>Step 1 – Remove old sink</vt:lpstr>
      <vt:lpstr>Step 2 – Align and Test</vt:lpstr>
      <vt:lpstr>Challenge 1</vt:lpstr>
      <vt:lpstr>Solution</vt:lpstr>
      <vt:lpstr>Step 3 – Install Sink  </vt:lpstr>
      <vt:lpstr>Step 4 – Install Food Disposer </vt:lpstr>
      <vt:lpstr>Challenge 2</vt:lpstr>
      <vt:lpstr>Final product</vt:lpstr>
      <vt:lpstr>4 Trips to Home Depot</vt:lpstr>
      <vt:lpstr>Acknowledgement</vt:lpstr>
      <vt:lpstr>Future work</vt:lpstr>
      <vt:lpstr>PowerPoint Presentation</vt:lpstr>
      <vt:lpstr>PowerPoint Presentation</vt:lpstr>
      <vt:lpstr>PowerPoint Presentation</vt:lpstr>
      <vt:lpstr>PowerPoint Presentation</vt:lpstr>
      <vt:lpstr>My family</vt:lpstr>
      <vt:lpstr>Hobbies – Were</vt:lpstr>
      <vt:lpstr>Hobbies – Are</vt:lpstr>
      <vt:lpstr>Hobbies - Mind Random Walk</vt:lpstr>
      <vt:lpstr>Hobbies – Mind Random Walk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Haifei Cheng</dc:creator>
  <cp:lastModifiedBy>Haifei Cheng</cp:lastModifiedBy>
  <cp:revision>89</cp:revision>
  <dcterms:created xsi:type="dcterms:W3CDTF">2025-03-25T04:20:42Z</dcterms:created>
  <dcterms:modified xsi:type="dcterms:W3CDTF">2025-04-01T01:16:22Z</dcterms:modified>
</cp:coreProperties>
</file>